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465E"/>
    <a:srgbClr val="DAD7C5"/>
    <a:srgbClr val="323232"/>
    <a:srgbClr val="353535"/>
    <a:srgbClr val="36383A"/>
    <a:srgbClr val="FFFFFF"/>
    <a:srgbClr val="5375B2"/>
    <a:srgbClr val="A547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12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608D4-628D-495B-A0EA-7800A64FD5A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0E67B-F190-437D-AEE2-37D80FE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34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C2492-FC43-A0E1-2154-F46EBDD62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965901-8E33-7CE0-8758-6D6C538851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CA576A-B583-530F-5D5C-E11280DA2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F2862-3162-95C9-B578-EE56C92241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0E67B-F190-437D-AEE2-37D80FEE71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37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80F8A-4AA4-3F53-A12A-5B56A4AAE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AC3460-ED27-0B97-2465-FCB4B2E0C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9EFEE-0113-CF2B-CF03-410F05C6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E74CC-12A3-CD0E-A9A7-664B4059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1DBC9-1F94-D203-901F-0662923E1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14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02F0E-87CF-AC76-3DCF-9ACF741C5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9FD6F-5A8C-1750-769B-5D0606A28A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822A2-AB91-D42E-7CC5-86997733D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BFA79-C105-8FB5-EA96-8C3DE406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1217B-D72B-59E7-39E4-9C7EE6E3C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CBC5C-10F1-3649-2478-2FAA4A65C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E16AB8-D1CB-6A1F-8F17-747E90EEE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67965-8787-9AD0-14EF-511FAF6CD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7C927-CD40-85BA-07EE-7792DD84C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B9780-8D01-DA30-0ADF-A0221A56A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8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C6821-C685-A3AB-C6E9-1C37D281C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D1993-7C45-4E27-5253-287895DBD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76692-0C5C-B5AF-2C83-0B5205693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AE09E-DFA3-C2B7-57DF-DE41CCE55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5C29A-50B7-D983-2327-1DA0664C7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9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90F4F-73BC-1DB2-4218-6361D017F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BAD40B-44CD-3417-A218-7A28FDB7A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123B6-B831-CF9E-D65D-40D05D08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D18AB-449A-03F2-4CC0-CCE581A6F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0754E-DF50-886A-6BAC-1F7C7EBCB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57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7A2B3-212B-DB24-7ECC-7DB9BEE6D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34293-88D5-DBA9-4431-C0776E787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E7AFD-DA32-E1C6-29B0-FC349A1F7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2BF30-4A69-4068-1E6F-E8DBAEB1A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B4EC7-134F-DFC1-2D55-C27BF180F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5B2DB9-ADC1-AC65-9BD3-4B200E6D5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A1182-0F8B-88DE-4263-398588716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E20FF-E2B2-0CAB-5027-7CBD26E39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C02FE-EDE8-41AF-93BA-4FA4349AA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BFF287-4F4A-5197-FE48-42210C421E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C2353F-4532-34FE-AF04-D28BD13AB5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81BBC5-CB36-0E87-80C3-928DBCF00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2F8725-5D6D-C43D-C712-08BB7335A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9A3627-AD75-889C-D065-E04D3A94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8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1A394-D317-8203-4965-23C733829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83B64E-360B-FD57-37A6-4D7C1AD42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B1E37E-31BD-9800-3C51-806F7A285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8CF61-2489-D1E1-1305-A12E0FC2C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63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BB690E-B5A2-9A39-FCA0-F5A09C24C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5F30BA-C134-C53C-B246-004D0623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8625EC-C3BF-42B9-FF47-879AF47BA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FD827-7B17-DB74-59C3-152D045A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E8C34-9B8E-9989-9538-7EAFFD17A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58B71C-ED2D-E985-D7C5-81068A441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F5FC7-DF12-EDF8-68AC-5A50B4DB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18D1F2-64D8-0E03-8671-56A0161C9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72F10-C269-4E39-528A-63BA4132C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464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B2D8-192B-E287-182C-5D3C02E9D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70AD4E-F55A-141B-8039-73C3EEC4A7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763C46-9F29-E49F-CE4D-CFF5AFCE1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A4513-04AE-81BC-ACB0-A5645C1B5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AD0E6-F8A8-0AB1-C9FF-B8AF5BAB0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0B711-3AD1-3886-76FB-FDCF07FCB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4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9DB51D-60A1-D271-41B0-F6288B101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9B002D-9813-FB18-9FEE-6BB0C89E6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BE590-05AA-3932-8EFE-8D632A2910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1F77A-717C-400C-A816-ACBF632AB603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95EA4-F9CF-7BC8-803A-38295B0C28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C18B5-6887-DB06-0671-28CC288125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079BE-A537-420B-93A2-4FB48452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3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E18DF8-627B-4A80-7302-363305CFFC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55C7631-86DA-AC97-37CA-19A343990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1289" y="2887530"/>
            <a:ext cx="12203288" cy="3978539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7F323D66-128D-DD8D-5F28-5D04815BC721}"/>
              </a:ext>
            </a:extLst>
          </p:cNvPr>
          <p:cNvSpPr txBox="1"/>
          <p:nvPr/>
        </p:nvSpPr>
        <p:spPr>
          <a:xfrm>
            <a:off x="364955" y="455744"/>
            <a:ext cx="8617799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ontserrat Ultra-Bold"/>
              </a:rPr>
              <a:t>PAPER TITLE</a:t>
            </a: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209088D6-7B75-B1F6-2973-5220D249D7D3}"/>
              </a:ext>
            </a:extLst>
          </p:cNvPr>
          <p:cNvSpPr txBox="1"/>
          <p:nvPr/>
        </p:nvSpPr>
        <p:spPr>
          <a:xfrm>
            <a:off x="364955" y="1287103"/>
            <a:ext cx="8617799" cy="369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ontserrat Ultra-Bold"/>
              </a:rPr>
              <a:t>Authors here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D05032D8-619C-D7EC-BE84-529012CEB5D1}"/>
              </a:ext>
            </a:extLst>
          </p:cNvPr>
          <p:cNvSpPr txBox="1"/>
          <p:nvPr/>
        </p:nvSpPr>
        <p:spPr>
          <a:xfrm>
            <a:off x="364955" y="2112633"/>
            <a:ext cx="8617799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Montserrat Ultra-Bold"/>
              </a:rPr>
              <a:t>Affiliations here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FEF29B-1318-FA9C-42E2-FBB64530010A}"/>
              </a:ext>
            </a:extLst>
          </p:cNvPr>
          <p:cNvGrpSpPr/>
          <p:nvPr/>
        </p:nvGrpSpPr>
        <p:grpSpPr>
          <a:xfrm>
            <a:off x="-11289" y="5750501"/>
            <a:ext cx="12192000" cy="962205"/>
            <a:chOff x="-11289" y="5750501"/>
            <a:chExt cx="12192000" cy="9622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1C0FF46-E765-7894-90C2-3CD06BC89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289" y="5750501"/>
              <a:ext cx="12192000" cy="962205"/>
            </a:xfrm>
            <a:prstGeom prst="rect">
              <a:avLst/>
            </a:prstGeom>
          </p:spPr>
        </p:pic>
        <p:sp>
          <p:nvSpPr>
            <p:cNvPr id="7" name="TextBox 5">
              <a:extLst>
                <a:ext uri="{FF2B5EF4-FFF2-40B4-BE49-F238E27FC236}">
                  <a16:creationId xmlns:a16="http://schemas.microsoft.com/office/drawing/2014/main" id="{AC281339-9A6B-5731-25F0-1A4DAB1CFB75}"/>
                </a:ext>
              </a:extLst>
            </p:cNvPr>
            <p:cNvSpPr txBox="1"/>
            <p:nvPr/>
          </p:nvSpPr>
          <p:spPr>
            <a:xfrm>
              <a:off x="4123269" y="5946403"/>
              <a:ext cx="3945461" cy="615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Montserrat Ultra-Bold"/>
                </a:rPr>
                <a:t>Session Details</a:t>
              </a:r>
            </a:p>
            <a:p>
              <a:pPr algn="ctr"/>
              <a:r>
                <a:rPr lang="en-US" sz="2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Montserrat Ultra-Bold"/>
                </a:rPr>
                <a:t>0D September 2025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27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12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CEOSpaceTech</dc:creator>
  <cp:lastModifiedBy>Ileana Madalina CIUCA (42929)</cp:lastModifiedBy>
  <cp:revision>6</cp:revision>
  <dcterms:created xsi:type="dcterms:W3CDTF">2025-02-28T13:06:52Z</dcterms:created>
  <dcterms:modified xsi:type="dcterms:W3CDTF">2025-08-22T15:16:59Z</dcterms:modified>
</cp:coreProperties>
</file>